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1"/>
      <p:bold r:id="rId22"/>
    </p:embeddedFont>
    <p:embeddedFont>
      <p:font typeface="Source Code Pro" panose="020B0509030403020204" pitchFamily="49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BF2258-0E13-4555-83A8-0A89DF47D8C3}">
  <a:tblStyle styleId="{ECBF2258-0E13-4555-83A8-0A89DF47D8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02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f6b797a4e7_1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f6b797a4e7_1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6b797a4e7_1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6b797a4e7_1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f6b797a4e7_1_10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f6b797a4e7_1_10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f31c1274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f31c1274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6b797a4e7_1_1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6b797a4e7_1_1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6b797a4e7_1_1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f6b797a4e7_1_1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6b797a4e7_1_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f6b797a4e7_1_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6b797a4e7_1_1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f6b797a4e7_1_1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f6b797a4e7_1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f6b797a4e7_1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6b797a4e7_1_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f6b797a4e7_1_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f6b797a4e7_1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f6b797a4e7_1_1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9d659a004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9d659a004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6b797a4e7_1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6b797a4e7_1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9d659a004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9d659a004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6b797a4e7_1_1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f6b797a4e7_1_1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6b797a4e7_1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f6b797a4e7_1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6b797a4e7_1_10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6b797a4e7_1_10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6b797a4e7_1_1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6b797a4e7_1_1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gif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A Day In the life of A kindergarten Student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4399375" y="3731950"/>
            <a:ext cx="14901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2024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9475" y="2012450"/>
            <a:ext cx="2942825" cy="29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00" y="230900"/>
            <a:ext cx="1360025" cy="17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0050" y="2482025"/>
            <a:ext cx="2085850" cy="25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and Writing with the teacher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7650" y="1976025"/>
            <a:ext cx="3773450" cy="28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6050" y="292850"/>
            <a:ext cx="2583325" cy="129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750" y="1202983"/>
            <a:ext cx="2731075" cy="27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Literacy activities:</a:t>
            </a: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50100" y="972725"/>
            <a:ext cx="90438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Each day we do lots of fun literacy activities</a:t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025" y="1481025"/>
            <a:ext cx="3098101" cy="232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4688" y="2518618"/>
            <a:ext cx="2599926" cy="1949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550" y="1432425"/>
            <a:ext cx="2463751" cy="32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Fruit break:</a:t>
            </a:r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During the morning session we have a quick fruit break to refuel our brains, ready for more learning</a:t>
            </a:r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750" y="2564550"/>
            <a:ext cx="2004325" cy="20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225" y="2230475"/>
            <a:ext cx="3461499" cy="259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225500" y="15372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 times:</a:t>
            </a:r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136225" y="817750"/>
            <a:ext cx="4921200" cy="16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Students have eating time before play time. We encourage them to eat their lunchbox food before going to the canteen.</a:t>
            </a: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2525" y="3402613"/>
            <a:ext cx="1260824" cy="1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/>
          <p:nvPr/>
        </p:nvSpPr>
        <p:spPr>
          <a:xfrm>
            <a:off x="50825" y="2825925"/>
            <a:ext cx="2498580" cy="1523556"/>
          </a:xfrm>
          <a:prstGeom prst="cloud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5"/>
          <p:cNvSpPr txBox="1"/>
          <p:nvPr/>
        </p:nvSpPr>
        <p:spPr>
          <a:xfrm>
            <a:off x="331113" y="3172050"/>
            <a:ext cx="1938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Remember…</a:t>
            </a: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11.35am - lunch time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1.35pm - recess time</a:t>
            </a:r>
            <a:endParaRPr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8500" y="2183817"/>
            <a:ext cx="2790025" cy="280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7625" y="153725"/>
            <a:ext cx="3373974" cy="297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Maths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lunch we usually do Maths. Sometimes it is with the whole class and sometimes it is group work. </a:t>
            </a:r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8175" y="365650"/>
            <a:ext cx="4045200" cy="40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learn Maths in lots of different ways...</a:t>
            </a: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147" y="1093850"/>
            <a:ext cx="2943475" cy="392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1375" y="954775"/>
            <a:ext cx="2724777" cy="204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5447" y="3575625"/>
            <a:ext cx="1049825" cy="10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9950" y="2735275"/>
            <a:ext cx="2791125" cy="209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Key learning areas:</a:t>
            </a:r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311700" y="1128875"/>
            <a:ext cx="8520600" cy="33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Kindergarten we also do Science, Geography, Creative Arts and PD.H.PE. Students get the opportunity to be involved in excursions and other onsite learning experiences.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5450" y="180475"/>
            <a:ext cx="959324" cy="9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900" y="2280175"/>
            <a:ext cx="2737075" cy="258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625" y="2280175"/>
            <a:ext cx="2809226" cy="258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0325" y="2280175"/>
            <a:ext cx="2701975" cy="26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 time:</a:t>
            </a:r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body" idx="1"/>
          </p:nvPr>
        </p:nvSpPr>
        <p:spPr>
          <a:xfrm>
            <a:off x="73125" y="1021475"/>
            <a:ext cx="89175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There are lots of different ways for students to go home. Talk to your child about their routine so they know where to go. </a:t>
            </a:r>
            <a:endParaRPr/>
          </a:p>
        </p:txBody>
      </p:sp>
      <p:graphicFrame>
        <p:nvGraphicFramePr>
          <p:cNvPr id="188" name="Google Shape;188;p29"/>
          <p:cNvGraphicFramePr/>
          <p:nvPr/>
        </p:nvGraphicFramePr>
        <p:xfrm>
          <a:off x="129800" y="1765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{ECBF2258-0E13-4555-83A8-0A89DF47D8C3}</a:tableStyleId>
              </a:tblPr>
              <a:tblGrid>
                <a:gridCol w="217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5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13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Pick up</a:t>
                      </a:r>
                      <a:endParaRPr sz="1800" b="1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Bus</a:t>
                      </a:r>
                      <a:endParaRPr sz="1800" b="1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YMCA</a:t>
                      </a:r>
                      <a:endParaRPr sz="1800" b="1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Walkers</a:t>
                      </a:r>
                      <a:endParaRPr sz="1800" b="1"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9" name="Google Shape;18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925" y="2571751"/>
            <a:ext cx="1582875" cy="163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575" y="2870875"/>
            <a:ext cx="1745075" cy="103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1800" y="2404025"/>
            <a:ext cx="1837125" cy="206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175" y="2839588"/>
            <a:ext cx="1957375" cy="10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 txBox="1">
            <a:spLocks noGrp="1"/>
          </p:cNvSpPr>
          <p:nvPr>
            <p:ph type="title"/>
          </p:nvPr>
        </p:nvSpPr>
        <p:spPr>
          <a:xfrm>
            <a:off x="253300" y="1958975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Kindergarten is  exciting and you learn so much!</a:t>
            </a:r>
            <a:endParaRPr/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050" y="798375"/>
            <a:ext cx="3481277" cy="3114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Bell times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4835400" y="2881801"/>
            <a:ext cx="40452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>
                <a:solidFill>
                  <a:schemeClr val="accent1"/>
                </a:solidFill>
              </a:rPr>
              <a:t>9.30am - School starts</a:t>
            </a:r>
            <a:endParaRPr sz="92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2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200">
                <a:solidFill>
                  <a:schemeClr val="accent1"/>
                </a:solidFill>
              </a:rPr>
              <a:t>3.30pm - Home time</a:t>
            </a:r>
            <a:endParaRPr sz="9200">
              <a:solidFill>
                <a:schemeClr val="accent1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8725" y="161300"/>
            <a:ext cx="2410450" cy="241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Attendance at school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10000"/>
          </a:bodyPr>
          <a:lstStyle/>
          <a:p>
            <a:pPr marL="0" lvl="0" indent="0" algn="l" rtl="0">
              <a:lnSpc>
                <a:spcPct val="2076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 b="1">
                <a:solidFill>
                  <a:srgbClr val="11276A"/>
                </a:solidFill>
                <a:highlight>
                  <a:srgbClr val="FFFFFF"/>
                </a:highlight>
              </a:rPr>
              <a:t>Attendance Every Day Matters</a:t>
            </a:r>
            <a:endParaRPr sz="2250" b="1">
              <a:solidFill>
                <a:srgbClr val="11276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2159">
                <a:solidFill>
                  <a:srgbClr val="484848"/>
                </a:solidFill>
                <a:highlight>
                  <a:srgbClr val="FFFFFF"/>
                </a:highlight>
              </a:rPr>
              <a:t>Did you know students are expected to have above a 95% school attendance rate? Because days missed is years lost. That’s why making sure your child comes to school every single day, unless sick, is so important.</a:t>
            </a:r>
            <a:endParaRPr sz="2159">
              <a:solidFill>
                <a:srgbClr val="484848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275" y="292850"/>
            <a:ext cx="4217350" cy="463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Lining up to go to class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8577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900"/>
              <a:t>Students will line up in their class lines and wait for their teachers when they hear the bell. </a:t>
            </a:r>
            <a:endParaRPr sz="190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01150"/>
            <a:ext cx="3857626" cy="474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Walking to our classrooms</a:t>
            </a: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62475"/>
            <a:ext cx="4138499" cy="362182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Students walk in their class lines to their classrooms. 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900"/>
              <a:t>We always encourage safe, responsible behaviour when walking around the school. </a:t>
            </a:r>
            <a:endParaRPr sz="1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82150" y="1333850"/>
            <a:ext cx="2893200" cy="28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We will Hang Our Bags ON Hooks</a:t>
            </a:r>
            <a:endParaRPr sz="3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" name="Google Shape;96;p18" descr="Wamberal Public School | Lowes Menswear - Lowes Menswea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50" y="2452202"/>
            <a:ext cx="1244800" cy="1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l="16387"/>
          <a:stretch/>
        </p:blipFill>
        <p:spPr>
          <a:xfrm>
            <a:off x="5939725" y="1188400"/>
            <a:ext cx="3021773" cy="26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7625" y="752050"/>
            <a:ext cx="2589875" cy="37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534820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we put our lunch boxes in here</a:t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7235" y="1048525"/>
            <a:ext cx="2283526" cy="30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99775"/>
            <a:ext cx="2672475" cy="265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sit on the floor for some activities </a:t>
            </a:r>
            <a:r>
              <a:rPr lang="en" u="sng"/>
              <a:t>or</a:t>
            </a:r>
            <a:r>
              <a:rPr lang="en"/>
              <a:t> work at our desks</a:t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0025" y="1228675"/>
            <a:ext cx="2614349" cy="348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200" y="1228675"/>
            <a:ext cx="2614350" cy="34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subTitle" idx="1"/>
          </p:nvPr>
        </p:nvSpPr>
        <p:spPr>
          <a:xfrm>
            <a:off x="4709288" y="624398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Literacy Groups</a:t>
            </a: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Reading</a:t>
            </a: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Writing</a:t>
            </a:r>
            <a:endParaRPr sz="1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Speaking and Listening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810600" y="981225"/>
            <a:ext cx="30000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We start the day with english:</a:t>
            </a:r>
            <a:endParaRPr sz="5400" b="1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19" name="Google Shape;11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050" y="1704625"/>
            <a:ext cx="3304800" cy="3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On-screen Show (16:9)</PresentationFormat>
  <Paragraphs>55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Amatic SC</vt:lpstr>
      <vt:lpstr>Source Code Pro</vt:lpstr>
      <vt:lpstr>Arial</vt:lpstr>
      <vt:lpstr>Beach Day</vt:lpstr>
      <vt:lpstr> A Day In the life of A kindergarten Student</vt:lpstr>
      <vt:lpstr>Bell times</vt:lpstr>
      <vt:lpstr>Attendance at school</vt:lpstr>
      <vt:lpstr>Lining up to go to class</vt:lpstr>
      <vt:lpstr>Walking to our classrooms</vt:lpstr>
      <vt:lpstr>We will Hang Our Bags ON Hooks  </vt:lpstr>
      <vt:lpstr>And we put our lunch boxes in here</vt:lpstr>
      <vt:lpstr>We sit on the floor for some activities or work at our desks</vt:lpstr>
      <vt:lpstr>PowerPoint Presentation</vt:lpstr>
      <vt:lpstr>Reading and Writing with the teacher</vt:lpstr>
      <vt:lpstr>Literacy activities:</vt:lpstr>
      <vt:lpstr>Fruit break:</vt:lpstr>
      <vt:lpstr>Break times:</vt:lpstr>
      <vt:lpstr>Maths</vt:lpstr>
      <vt:lpstr>We learn Maths in lots of different ways...</vt:lpstr>
      <vt:lpstr>Other Key learning areas:</vt:lpstr>
      <vt:lpstr>Home time:</vt:lpstr>
      <vt:lpstr>Kindergarten is  exciting and you learn so much!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Day In the life of A kindergarten Student</dc:title>
  <dc:creator>Raelene Radford</dc:creator>
  <cp:lastModifiedBy>Raelene Radford</cp:lastModifiedBy>
  <cp:revision>1</cp:revision>
  <dcterms:modified xsi:type="dcterms:W3CDTF">2023-12-15T02:59:31Z</dcterms:modified>
</cp:coreProperties>
</file>